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68" r:id="rId3"/>
    <p:sldId id="269" r:id="rId4"/>
    <p:sldId id="270" r:id="rId5"/>
    <p:sldId id="271" r:id="rId6"/>
    <p:sldId id="272" r:id="rId7"/>
    <p:sldId id="260" r:id="rId8"/>
    <p:sldId id="261" r:id="rId9"/>
    <p:sldId id="262" r:id="rId10"/>
    <p:sldId id="263" r:id="rId11"/>
    <p:sldId id="264" r:id="rId12"/>
    <p:sldId id="265" r:id="rId13"/>
    <p:sldId id="273" r:id="rId14"/>
    <p:sldId id="274" r:id="rId15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44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4A8F-0935-47B8-BFD0-AA3EE68F82AF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395BD-4F9B-4769-A0EA-8E3D07103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42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4A8F-0935-47B8-BFD0-AA3EE68F82AF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395BD-4F9B-4769-A0EA-8E3D07103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84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4A8F-0935-47B8-BFD0-AA3EE68F82AF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395BD-4F9B-4769-A0EA-8E3D07103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479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4A8F-0935-47B8-BFD0-AA3EE68F82AF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395BD-4F9B-4769-A0EA-8E3D07103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354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4A8F-0935-47B8-BFD0-AA3EE68F82AF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395BD-4F9B-4769-A0EA-8E3D07103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20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4A8F-0935-47B8-BFD0-AA3EE68F82AF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395BD-4F9B-4769-A0EA-8E3D07103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036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4A8F-0935-47B8-BFD0-AA3EE68F82AF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395BD-4F9B-4769-A0EA-8E3D07103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023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4A8F-0935-47B8-BFD0-AA3EE68F82AF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395BD-4F9B-4769-A0EA-8E3D07103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878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4A8F-0935-47B8-BFD0-AA3EE68F82AF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395BD-4F9B-4769-A0EA-8E3D07103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197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4A8F-0935-47B8-BFD0-AA3EE68F82AF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395BD-4F9B-4769-A0EA-8E3D07103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693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4A8F-0935-47B8-BFD0-AA3EE68F82AF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395BD-4F9B-4769-A0EA-8E3D07103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647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B4A8F-0935-47B8-BFD0-AA3EE68F82AF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395BD-4F9B-4769-A0EA-8E3D07103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410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00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640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9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04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12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01" y="1"/>
            <a:ext cx="9214799" cy="690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28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69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75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22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60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69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45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2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080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</TotalTime>
  <Words>0</Words>
  <Application>Microsoft Office PowerPoint</Application>
  <PresentationFormat>Лист A4 (210x297 мм)</PresentationFormat>
  <Paragraphs>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пк</cp:lastModifiedBy>
  <cp:revision>2</cp:revision>
  <dcterms:created xsi:type="dcterms:W3CDTF">2022-01-28T16:14:09Z</dcterms:created>
  <dcterms:modified xsi:type="dcterms:W3CDTF">2022-01-28T16:26:59Z</dcterms:modified>
</cp:coreProperties>
</file>