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7" r:id="rId11"/>
    <p:sldId id="269" r:id="rId12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D43D-EF7A-43C7-9C1B-0179BFC95F7C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99CB-7494-47FC-B222-52780ACF9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715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D43D-EF7A-43C7-9C1B-0179BFC95F7C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99CB-7494-47FC-B222-52780ACF9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826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D43D-EF7A-43C7-9C1B-0179BFC95F7C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99CB-7494-47FC-B222-52780ACF9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250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D43D-EF7A-43C7-9C1B-0179BFC95F7C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99CB-7494-47FC-B222-52780ACF9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05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D43D-EF7A-43C7-9C1B-0179BFC95F7C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99CB-7494-47FC-B222-52780ACF9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259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D43D-EF7A-43C7-9C1B-0179BFC95F7C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99CB-7494-47FC-B222-52780ACF9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739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D43D-EF7A-43C7-9C1B-0179BFC95F7C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99CB-7494-47FC-B222-52780ACF9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664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D43D-EF7A-43C7-9C1B-0179BFC95F7C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99CB-7494-47FC-B222-52780ACF9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795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D43D-EF7A-43C7-9C1B-0179BFC95F7C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99CB-7494-47FC-B222-52780ACF9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759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D43D-EF7A-43C7-9C1B-0179BFC95F7C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99CB-7494-47FC-B222-52780ACF9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68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D43D-EF7A-43C7-9C1B-0179BFC95F7C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99CB-7494-47FC-B222-52780ACF9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4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3D43D-EF7A-43C7-9C1B-0179BFC95F7C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399CB-7494-47FC-B222-52780ACF9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92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46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1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65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98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47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64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54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75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3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46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34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0</Words>
  <Application>Microsoft Office PowerPoint</Application>
  <PresentationFormat>Лист A4 (210x297 мм)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6</cp:revision>
  <dcterms:created xsi:type="dcterms:W3CDTF">2022-01-28T15:38:05Z</dcterms:created>
  <dcterms:modified xsi:type="dcterms:W3CDTF">2022-02-01T15:41:34Z</dcterms:modified>
</cp:coreProperties>
</file>