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7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1\Рабочий стол\img0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«Табак – забава для </a:t>
            </a:r>
            <a:r>
              <a:rPr lang="ru-RU" dirty="0" err="1" smtClean="0"/>
              <a:t>дураков</a:t>
            </a:r>
            <a:r>
              <a:rPr lang="ru-RU" dirty="0" smtClean="0"/>
              <a:t>» (Гёте)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C:\Documents and Settings\1\Рабочий стол\volk_52039752_orig_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1000108"/>
            <a:ext cx="8286808" cy="5500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ello_html_m47a0983a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428604"/>
            <a:ext cx="8358246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1\Рабочий стол\img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7166"/>
            <a:ext cx="8127523" cy="60956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10</Words>
  <Application>Microsoft Office PowerPoint</Application>
  <PresentationFormat>Экран (4:3)</PresentationFormat>
  <Paragraphs>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«Табак – забава для дураков» (Гёте)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Инна Матюшкина</cp:lastModifiedBy>
  <cp:revision>17</cp:revision>
  <dcterms:modified xsi:type="dcterms:W3CDTF">2022-03-16T13:32:29Z</dcterms:modified>
</cp:coreProperties>
</file>