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0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1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10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0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88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25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2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2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9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9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9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3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3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1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EBA945-0421-4355-80C4-9B451E34B4E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00464A-1DAF-48EC-ACC2-0FC364E37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60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49" y="0"/>
            <a:ext cx="5073376" cy="67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8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31" y="-108385"/>
            <a:ext cx="5190543" cy="689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5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64" y="0"/>
            <a:ext cx="5168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4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537" y="0"/>
            <a:ext cx="5159603" cy="68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8180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</TotalTime>
  <Words>0</Words>
  <Application>Microsoft Office PowerPoint</Application>
  <PresentationFormat>Лист A4 (210x297 мм)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</cp:revision>
  <dcterms:created xsi:type="dcterms:W3CDTF">2022-02-01T15:37:43Z</dcterms:created>
  <dcterms:modified xsi:type="dcterms:W3CDTF">2022-02-01T15:41:20Z</dcterms:modified>
</cp:coreProperties>
</file>