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33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696178" y="1169931"/>
            <a:ext cx="5216071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850" y="533401"/>
            <a:ext cx="6667606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850" y="3843868"/>
            <a:ext cx="5367104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609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7850" y="533400"/>
            <a:ext cx="87503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25502" y="3843867"/>
            <a:ext cx="78881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1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533400"/>
            <a:ext cx="87503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114800"/>
            <a:ext cx="6915515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07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640" y="533400"/>
            <a:ext cx="743143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55701" y="3429000"/>
            <a:ext cx="6936006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4301070"/>
            <a:ext cx="6914224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7651" y="710624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7551" y="2768601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010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3429000"/>
            <a:ext cx="6914224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5132981"/>
            <a:ext cx="6915515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203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641" y="533400"/>
            <a:ext cx="7431435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7851" y="3886200"/>
            <a:ext cx="6914224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953000"/>
            <a:ext cx="6914223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7651" y="710624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7551" y="2768601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288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533400"/>
            <a:ext cx="8152796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7851" y="3928534"/>
            <a:ext cx="6914224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766736"/>
            <a:ext cx="6914223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725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7851" y="533401"/>
            <a:ext cx="7101106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221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3606" y="533400"/>
            <a:ext cx="221454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7850" y="533400"/>
            <a:ext cx="6337513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37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51" y="533400"/>
            <a:ext cx="7101106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129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1981200"/>
            <a:ext cx="6936007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4487334"/>
            <a:ext cx="6936006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197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77851" y="533401"/>
            <a:ext cx="4279131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5050892" y="533400"/>
            <a:ext cx="427725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90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5501" y="533400"/>
            <a:ext cx="4026605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49" y="1143001"/>
            <a:ext cx="4274256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9601" y="566738"/>
            <a:ext cx="407772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0893" y="1143000"/>
            <a:ext cx="4286430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09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683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03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23" y="533400"/>
            <a:ext cx="34671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50" y="533400"/>
            <a:ext cx="4808651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70223" y="2209803"/>
            <a:ext cx="34671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031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0450" y="1447800"/>
            <a:ext cx="3860196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825500" y="914400"/>
            <a:ext cx="3554389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0696" y="2743200"/>
            <a:ext cx="3861242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7850" y="6172201"/>
            <a:ext cx="629603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617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226565" y="3894668"/>
            <a:ext cx="2676327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533401"/>
            <a:ext cx="7101106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9432" y="6172204"/>
            <a:ext cx="130050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FEBA945-0421-4355-80C4-9B451E34B4E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7850" y="6172201"/>
            <a:ext cx="629603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22295" y="5578479"/>
            <a:ext cx="928316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500464A-1DAF-48EC-ACC2-0FC364E37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7607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549" y="0"/>
            <a:ext cx="5073376" cy="673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8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831" y="-108385"/>
            <a:ext cx="5190543" cy="689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53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664" y="0"/>
            <a:ext cx="5168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47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537" y="0"/>
            <a:ext cx="5159603" cy="683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8180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</TotalTime>
  <Words>0</Words>
  <Application>Microsoft Office PowerPoint</Application>
  <PresentationFormat>Лист A4 (210x297 мм)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1</cp:revision>
  <dcterms:created xsi:type="dcterms:W3CDTF">2022-02-01T15:37:43Z</dcterms:created>
  <dcterms:modified xsi:type="dcterms:W3CDTF">2022-02-01T15:41:20Z</dcterms:modified>
</cp:coreProperties>
</file>