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489" autoAdjust="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&#1089;&#1072;&#1081;&#1090;&#1086;&#1073;&#1088;&#1072;&#1079;&#1086;&#1074;&#1072;&#1085;&#1080;&#1103;.&#1088;&#1092;/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128586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ИНЖЕНЕРНАЯ КНИГА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" name="Рисунок 5" descr="0267c312-6c24-4b58-9218-e5cbdf849e7a.jpg"/>
          <p:cNvPicPr>
            <a:picLocks noChangeAspect="1"/>
          </p:cNvPicPr>
          <p:nvPr/>
        </p:nvPicPr>
        <p:blipFill>
          <a:blip r:embed="rId3"/>
          <a:srcRect l="20270"/>
          <a:stretch>
            <a:fillRect/>
          </a:stretch>
        </p:blipFill>
        <p:spPr>
          <a:xfrm>
            <a:off x="1500166" y="1714488"/>
            <a:ext cx="280986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7829ff3-e1a7-4a7b-be54-f3b2b1eabce2 (1).jpg"/>
          <p:cNvPicPr>
            <a:picLocks noChangeAspect="1"/>
          </p:cNvPicPr>
          <p:nvPr/>
        </p:nvPicPr>
        <p:blipFill>
          <a:blip r:embed="rId4"/>
          <a:srcRect t="6667"/>
          <a:stretch>
            <a:fillRect/>
          </a:stretch>
        </p:blipFill>
        <p:spPr>
          <a:xfrm>
            <a:off x="4500562" y="2857496"/>
            <a:ext cx="336779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14414" y="5143512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Georgia" pitchFamily="18" charset="0"/>
              </a:rPr>
              <a:t>МБДОУ «Детский сад № 15 «Алёнушка» присмотра и оздоровления» </a:t>
            </a:r>
            <a:endParaRPr lang="ru-RU" sz="1400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144000" cy="7000900"/>
          </a:xfrm>
          <a:prstGeom prst="rect">
            <a:avLst/>
          </a:prstGeom>
        </p:spPr>
      </p:pic>
      <p:pic>
        <p:nvPicPr>
          <p:cNvPr id="5" name="Рисунок 4" descr="be6b1436-88ef-4f3f-a17b-472c44cbe98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714356"/>
            <a:ext cx="333377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5402384653354124314_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857232"/>
            <a:ext cx="3214678" cy="241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65" cy="153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AD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6" name="Picture 4" descr="Хочу такой сайт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2500" y="76200"/>
            <a:ext cx="9525" cy="952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28728" y="3643314"/>
            <a:ext cx="62151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212121"/>
                </a:solidFill>
                <a:latin typeface="Georgia" pitchFamily="18" charset="0"/>
                <a:cs typeface="Arial" pitchFamily="34" charset="0"/>
              </a:rPr>
              <a:t>Для планирования деятельности детей мы используем инженерную книгу, с которой ребята знакомятся в рамках парциальной образовательной программы «От </a:t>
            </a:r>
            <a:r>
              <a:rPr lang="ru-RU" sz="1200" dirty="0" err="1" smtClean="0">
                <a:solidFill>
                  <a:srgbClr val="212121"/>
                </a:solidFill>
                <a:latin typeface="Georgia" pitchFamily="18" charset="0"/>
                <a:cs typeface="Arial" pitchFamily="34" charset="0"/>
              </a:rPr>
              <a:t>Фрёбеля</a:t>
            </a:r>
            <a:r>
              <a:rPr lang="ru-RU" sz="1200" dirty="0" smtClean="0">
                <a:solidFill>
                  <a:srgbClr val="212121"/>
                </a:solidFill>
                <a:latin typeface="Georgia" pitchFamily="18" charset="0"/>
                <a:cs typeface="Arial" pitchFamily="34" charset="0"/>
              </a:rPr>
              <a:t> до робота: растим будущих инженеров». В книге дошкольники самостоятельно учатся определять замысел будущей работы, фиксировать этапы и результаты деятельности по созданию моделей. Инженерная книга сохранит творческие задумки детей на протяжении учебного года, в ней отражены правила безопасности работы с конструкторами, планирование и </a:t>
            </a:r>
            <a:r>
              <a:rPr lang="ru-RU" sz="1200" dirty="0" err="1" smtClean="0">
                <a:solidFill>
                  <a:srgbClr val="212121"/>
                </a:solidFill>
                <a:latin typeface="Georgia" pitchFamily="18" charset="0"/>
                <a:cs typeface="Arial" pitchFamily="34" charset="0"/>
              </a:rPr>
              <a:t>зарисовывание</a:t>
            </a:r>
            <a:r>
              <a:rPr lang="ru-RU" sz="1200" dirty="0" smtClean="0">
                <a:solidFill>
                  <a:srgbClr val="212121"/>
                </a:solidFill>
                <a:latin typeface="Georgia" pitchFamily="18" charset="0"/>
                <a:cs typeface="Arial" pitchFamily="34" charset="0"/>
              </a:rPr>
              <a:t> этапов  работы, рисование конечного результата постройки и его  последующее сравнение  с начальным вариантом.</a:t>
            </a:r>
            <a:r>
              <a:rPr lang="ru-RU" sz="1200" dirty="0" smtClean="0">
                <a:solidFill>
                  <a:srgbClr val="007AD0"/>
                </a:solidFill>
                <a:latin typeface="Georgia" pitchFamily="18" charset="0"/>
                <a:cs typeface="Tahoma" pitchFamily="34" charset="0"/>
                <a:hlinkClick r:id="rId5"/>
              </a:rPr>
              <a:t>  </a:t>
            </a:r>
            <a:r>
              <a:rPr lang="ru-RU" sz="1200" dirty="0" smtClean="0">
                <a:latin typeface="Georgia" pitchFamily="18" charset="0"/>
                <a:cs typeface="Arial" pitchFamily="34" charset="0"/>
              </a:rPr>
              <a:t> </a:t>
            </a:r>
            <a:endParaRPr lang="ru-RU" sz="1200" dirty="0" smtClean="0">
              <a:solidFill>
                <a:srgbClr val="007AD0"/>
              </a:solidFill>
              <a:latin typeface="Georgia" pitchFamily="18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-20221108-W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071546"/>
            <a:ext cx="2952739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21108-WA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142984"/>
            <a:ext cx="2643174" cy="198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21108-WA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357562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20221117-WA00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21117-WA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8221" y="714356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21117-WA00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3571876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87</Words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Алёнушка</dc:creator>
  <cp:lastModifiedBy>Юлия</cp:lastModifiedBy>
  <cp:revision>4</cp:revision>
  <dcterms:created xsi:type="dcterms:W3CDTF">2022-11-02T13:34:00Z</dcterms:created>
  <dcterms:modified xsi:type="dcterms:W3CDTF">2022-11-17T12:06:01Z</dcterms:modified>
</cp:coreProperties>
</file>