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A6965-EF96-48D8-9E6F-21FD8787DAAF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85E94-7120-45FB-A3BD-4EE289603B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A6965-EF96-48D8-9E6F-21FD8787DAAF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85E94-7120-45FB-A3BD-4EE289603B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A6965-EF96-48D8-9E6F-21FD8787DAAF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85E94-7120-45FB-A3BD-4EE289603BCD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A6965-EF96-48D8-9E6F-21FD8787DAAF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85E94-7120-45FB-A3BD-4EE289603BC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A6965-EF96-48D8-9E6F-21FD8787DAAF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85E94-7120-45FB-A3BD-4EE289603B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A6965-EF96-48D8-9E6F-21FD8787DAAF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85E94-7120-45FB-A3BD-4EE289603BC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A6965-EF96-48D8-9E6F-21FD8787DAAF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85E94-7120-45FB-A3BD-4EE289603B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A6965-EF96-48D8-9E6F-21FD8787DAAF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85E94-7120-45FB-A3BD-4EE289603B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A6965-EF96-48D8-9E6F-21FD8787DAAF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85E94-7120-45FB-A3BD-4EE289603B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A6965-EF96-48D8-9E6F-21FD8787DAAF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85E94-7120-45FB-A3BD-4EE289603BCD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A6965-EF96-48D8-9E6F-21FD8787DAAF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85E94-7120-45FB-A3BD-4EE289603BC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21A6965-EF96-48D8-9E6F-21FD8787DAAF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9DC85E94-7120-45FB-A3BD-4EE289603BC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764704"/>
            <a:ext cx="7556376" cy="2664296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февраля 2022г.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№ 16 «Непоседы»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2956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dmiN\Desktop\февраль\image-2022-02-23 19_29_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4"/>
            <a:ext cx="4032448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AdmiN\Desktop\февраль\image-2022-02-23 19_28_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22920"/>
            <a:ext cx="3960440" cy="20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AdmiN\Desktop\февраль\image-2022-02-23 19_30_0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708920"/>
            <a:ext cx="4032060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0773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Сталинградской битвы. День воинской славы России.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AdmiN\Desktop\февраль\image-2022-02-23 19_30_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4104457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февраль\image-2022-02-23 19_29_5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20888"/>
            <a:ext cx="4176464" cy="359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День «Подарите детям улыбку»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AdmiN\Desktop\февраль\image-2022-02-23 19_29_3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412776"/>
            <a:ext cx="3672408" cy="2111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февраль\image-2022-02-23 19_28_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556792"/>
            <a:ext cx="3275856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февраль\image-2022-02-23 19_28_2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573016"/>
            <a:ext cx="3371106" cy="3153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258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рисунков «Портреты наших пап»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AdmiN\Desktop\февраль\image-2022-02-23 19_27_42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16832"/>
            <a:ext cx="4162374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февраль\image-2022-02-23 19_27_42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88840"/>
            <a:ext cx="4248472" cy="374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984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 газеты «Поздравляем наших пап»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AdmiN\Desktop\февраль\image-2022-02-23 19_29_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113" y="1989138"/>
            <a:ext cx="6899274" cy="344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9569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«Военной техники»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AdmiN\Desktop\февраль\image-2022-02-23 19_27_42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3"/>
            <a:ext cx="4320480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dmiN\Desktop\февраль\image-2022-02-23 19_31_5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276872"/>
            <a:ext cx="4176463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7557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Всемирный «День пиццы»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AdmiN\Desktop\февраль\image-2022-02-23 19_31_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1"/>
            <a:ext cx="258841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dmiN\Desktop\февраль\image-2022-02-23 19_30_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268760"/>
            <a:ext cx="3024336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AdmiN\Desktop\февраль\image-2022-02-23 19_30_5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068960"/>
            <a:ext cx="2952328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4839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памяти А.С. Пушкина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AdmiN\Desktop\февраль\image-2022-02-23 19_31_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18169"/>
            <a:ext cx="2827510" cy="410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AdmiN\Desktop\февраль\image-2022-02-23 19_31_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484784"/>
            <a:ext cx="4821188" cy="4537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2106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Ух зима……Наши прогулки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Users\AdmiN\Desktop\февраль\image-2022-02-23 19_30_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2248694" cy="4497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AdmiN\Desktop\февраль\image-2022-02-23 19_29_4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700808"/>
            <a:ext cx="5184576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00784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69</TotalTime>
  <Words>59</Words>
  <Application>Microsoft Office PowerPoint</Application>
  <PresentationFormat>Экран (4:3)</PresentationFormat>
  <Paragraphs>10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Волна</vt:lpstr>
      <vt:lpstr>Мероприятия февраля 2022г.</vt:lpstr>
      <vt:lpstr>День Сталинградской битвы. День воинской славы России.</vt:lpstr>
      <vt:lpstr>День «Подарите детям улыбку»</vt:lpstr>
      <vt:lpstr>Выставка рисунков «Портреты наших пап»</vt:lpstr>
      <vt:lpstr>Выпуск газеты «Поздравляем наших пап»</vt:lpstr>
      <vt:lpstr>Выставка «Военной техники»</vt:lpstr>
      <vt:lpstr>Всемирный «День пиццы»</vt:lpstr>
      <vt:lpstr>День памяти А.С. Пушкина</vt:lpstr>
      <vt:lpstr>Ух зима……Наши прогулки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февраля 2022г.</dc:title>
  <dc:creator>AdmiN</dc:creator>
  <cp:lastModifiedBy>AdmiN</cp:lastModifiedBy>
  <cp:revision>6</cp:revision>
  <dcterms:created xsi:type="dcterms:W3CDTF">2022-02-23T16:11:32Z</dcterms:created>
  <dcterms:modified xsi:type="dcterms:W3CDTF">2022-02-23T17:21:10Z</dcterms:modified>
</cp:coreProperties>
</file>