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1A6965-EF96-48D8-9E6F-21FD8787DAA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C85E94-7120-45FB-A3BD-4EE289603B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556376" cy="266429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февраля 2022г.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16 «Непоседы»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9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февраль\image-2022-02-23 19_29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0324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февраль\image-2022-02-23 19_28_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920"/>
            <a:ext cx="3960440" cy="20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февраль\image-2022-02-23 19_30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40320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7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Сталинградской битвы. День воинской славы России.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февраль\image-2022-02-23 19_30_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044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февраль\image-2022-02-23 19_29_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176464" cy="35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День «Подарите детям улыбку»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февраль\image-2022-02-23 19_29_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3672408" cy="21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евраль\image-2022-02-23 19_28_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2758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февраль\image-2022-02-23 19_28_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3371106" cy="31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«Портреты наших пап»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февраль\image-2022-02-23 19_27_4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1623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февраль\image-2022-02-23 19_27_4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248472" cy="37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газеты «Поздравляем наших пап»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февраль\image-2022-02-23 19_29_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989138"/>
            <a:ext cx="6899274" cy="34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6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«Военной техники»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февраль\image-2022-02-23 19_27_4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евраль\image-2022-02-23 19_31_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7646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5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«День пиццы»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\Desktop\февраль\image-2022-02-23 19_31_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25884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февраль\image-2022-02-23 19_30_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февраль\image-2022-02-23 19_30_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95232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3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А.С. Пушкина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\Desktop\февраль\image-2022-02-23 19_31_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8169"/>
            <a:ext cx="2827510" cy="41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февраль\image-2022-02-23 19_31_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4821188" cy="45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0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 зима……Наши прогулки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dmiN\Desktop\февраль\image-2022-02-23 19_30_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248694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февраль\image-2022-02-23 19_29_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1845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78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59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Мероприятия февраля 2022г.</vt:lpstr>
      <vt:lpstr>День Сталинградской битвы. День воинской славы России.</vt:lpstr>
      <vt:lpstr>День «Подарите детям улыбку»</vt:lpstr>
      <vt:lpstr>Выставка рисунков «Портреты наших пап»</vt:lpstr>
      <vt:lpstr>Выпуск газеты «Поздравляем наших пап»</vt:lpstr>
      <vt:lpstr>Выставка «Военной техники»</vt:lpstr>
      <vt:lpstr>Всемирный «День пиццы»</vt:lpstr>
      <vt:lpstr>День памяти А.С. Пушкина</vt:lpstr>
      <vt:lpstr>Ух зима……Наши прогулки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февраля 2022г.</dc:title>
  <dc:creator>AdmiN</dc:creator>
  <cp:lastModifiedBy>AdmiN</cp:lastModifiedBy>
  <cp:revision>6</cp:revision>
  <dcterms:created xsi:type="dcterms:W3CDTF">2022-02-23T16:11:32Z</dcterms:created>
  <dcterms:modified xsi:type="dcterms:W3CDTF">2022-02-23T17:21:10Z</dcterms:modified>
</cp:coreProperties>
</file>