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71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826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5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5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259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3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66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9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75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88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6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3D43D-EF7A-43C7-9C1B-0179BFC95F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399CB-7494-47FC-B222-52780ACF9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2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46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1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6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9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64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5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7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46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3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0</Words>
  <Application>Microsoft Office PowerPoint</Application>
  <PresentationFormat>Лист A4 (210x297 мм)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6</cp:revision>
  <dcterms:created xsi:type="dcterms:W3CDTF">2022-01-28T15:38:05Z</dcterms:created>
  <dcterms:modified xsi:type="dcterms:W3CDTF">2022-02-01T15:41:34Z</dcterms:modified>
</cp:coreProperties>
</file>