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0" r:id="rId4"/>
    <p:sldId id="266" r:id="rId5"/>
    <p:sldId id="262" r:id="rId6"/>
    <p:sldId id="259" r:id="rId7"/>
    <p:sldId id="263" r:id="rId8"/>
    <p:sldId id="269" r:id="rId9"/>
    <p:sldId id="261" r:id="rId10"/>
    <p:sldId id="267" r:id="rId11"/>
    <p:sldId id="264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74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80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Перечень дидактического материала 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МБДОУ «Детский сад № 15 «Алёнушка» присмотра и оздоровления» 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2863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ород Лесной, 2022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" name="Рисунок 7" descr="IMG-20221102-WA0001.jpg"/>
          <p:cNvPicPr>
            <a:picLocks noChangeAspect="1"/>
          </p:cNvPicPr>
          <p:nvPr/>
        </p:nvPicPr>
        <p:blipFill>
          <a:blip r:embed="rId3"/>
          <a:srcRect t="13044" r="2173" b="10869"/>
          <a:stretch>
            <a:fillRect/>
          </a:stretch>
        </p:blipFill>
        <p:spPr>
          <a:xfrm>
            <a:off x="1857355" y="2071678"/>
            <a:ext cx="526600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114298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«Персональная выставка»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" name="Рисунок 7" descr="IMG-20221019-WA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2928934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666030568810.jpg"/>
          <p:cNvPicPr>
            <a:picLocks noChangeAspect="1"/>
          </p:cNvPicPr>
          <p:nvPr/>
        </p:nvPicPr>
        <p:blipFill>
          <a:blip r:embed="rId4" cstate="print"/>
          <a:srcRect r="10769"/>
          <a:stretch>
            <a:fillRect/>
          </a:stretch>
        </p:blipFill>
        <p:spPr>
          <a:xfrm>
            <a:off x="500034" y="1643050"/>
            <a:ext cx="331474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357686" y="2285992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Макет завода по переработке пластиковых бутылок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450057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Выставка «Чудесные превращения пластиковых бутылок»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14810" y="5214950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Дмитрий К.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28860" y="100010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альбом «Мы изобретатели»</a:t>
            </a:r>
            <a:endParaRPr lang="ru-RU" sz="2000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Рисунок 5" descr="IMG-20221103-WA0011.jpg"/>
          <p:cNvPicPr>
            <a:picLocks noChangeAspect="1"/>
          </p:cNvPicPr>
          <p:nvPr/>
        </p:nvPicPr>
        <p:blipFill>
          <a:blip r:embed="rId3"/>
          <a:srcRect r="25605" b="5711"/>
          <a:stretch>
            <a:fillRect/>
          </a:stretch>
        </p:blipFill>
        <p:spPr>
          <a:xfrm rot="10369242">
            <a:off x="335141" y="1632415"/>
            <a:ext cx="3466215" cy="329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221103-WA0013.jpg"/>
          <p:cNvPicPr>
            <a:picLocks noChangeAspect="1"/>
          </p:cNvPicPr>
          <p:nvPr/>
        </p:nvPicPr>
        <p:blipFill>
          <a:blip r:embed="rId4"/>
          <a:srcRect r="13749"/>
          <a:stretch>
            <a:fillRect/>
          </a:stretch>
        </p:blipFill>
        <p:spPr>
          <a:xfrm>
            <a:off x="4357686" y="2143116"/>
            <a:ext cx="3286148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805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Перечень дидактического материала 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7030A0"/>
                </a:solidFill>
                <a:latin typeface="Georgia" pitchFamily="18" charset="0"/>
              </a:rPr>
              <a:t> </a:t>
            </a:r>
            <a:r>
              <a:rPr lang="ru-RU" sz="1400" dirty="0" smtClean="0">
                <a:solidFill>
                  <a:srgbClr val="7030A0"/>
                </a:solidFill>
                <a:latin typeface="Georgia" pitchFamily="18" charset="0"/>
              </a:rPr>
              <a:t>МБДОУ «Детский сад № 15 «Алёнушка» присмотра и оздоровления» 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5286388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Georgia" pitchFamily="18" charset="0"/>
              </a:rPr>
              <a:t>г</a:t>
            </a:r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ород Лесной, 2022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8" name="Рисунок 7" descr="IMG-20221102-WA0001.jpg"/>
          <p:cNvPicPr>
            <a:picLocks noChangeAspect="1"/>
          </p:cNvPicPr>
          <p:nvPr/>
        </p:nvPicPr>
        <p:blipFill>
          <a:blip r:embed="rId3"/>
          <a:srcRect t="13044" r="2173" b="10869"/>
          <a:stretch>
            <a:fillRect/>
          </a:stretch>
        </p:blipFill>
        <p:spPr>
          <a:xfrm>
            <a:off x="1857355" y="2071678"/>
            <a:ext cx="5266001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Georgia" pitchFamily="18" charset="0"/>
              </a:rPr>
              <a:t>Перечень дидактического материала </a:t>
            </a:r>
            <a:endParaRPr lang="ru-RU" sz="2000" dirty="0" smtClean="0">
              <a:solidFill>
                <a:srgbClr val="7030A0"/>
              </a:solidFill>
              <a:latin typeface="Georg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9" name="Рисунок 8" descr="IMG_20220831_104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71613"/>
            <a:ext cx="3571900" cy="2678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00628" y="1643050"/>
            <a:ext cx="278608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Педагогами подобраны картотеки, соответствующие возрастным особенностям наших воспитанников. </a:t>
            </a:r>
          </a:p>
          <a:p>
            <a:endParaRPr lang="ru-RU" sz="1200" dirty="0">
              <a:latin typeface="Georg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929190" y="2571744"/>
            <a:ext cx="3000396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 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«Конструирование по схеме» (пример)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 Цель игры: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развитие логического мышления детей младшего дошкольного возраста.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Материал: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Georgia" pitchFamily="18" charset="0"/>
                <a:ea typeface="Calibri" pitchFamily="34" charset="0"/>
                <a:cs typeface="Calibri" pitchFamily="34" charset="0"/>
              </a:rPr>
              <a:t>карточки с контурными схемами, детали строителя.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effectLst/>
              <a:latin typeface="Georgia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4572008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Georgia" pitchFamily="18" charset="0"/>
                <a:ea typeface="Calibri" pitchFamily="34" charset="0"/>
                <a:cs typeface="Calibri" pitchFamily="34" charset="0"/>
              </a:rPr>
              <a:t>Ход игры. </a:t>
            </a:r>
            <a:r>
              <a:rPr lang="ru-RU" sz="1400" dirty="0" smtClean="0">
                <a:latin typeface="Georgia" pitchFamily="18" charset="0"/>
                <a:ea typeface="Calibri" pitchFamily="34" charset="0"/>
                <a:cs typeface="Calibri" pitchFamily="34" charset="0"/>
              </a:rPr>
              <a:t>Детям дают карточку с контурными  схемами и предлагают выложить данные изображения из крупных деталей строительного набора на столе, используя данную карточку как образец. Чтобы усложнить детям задачу, предложите на несколько деталей больше, чем понадобится.</a:t>
            </a:r>
            <a:endParaRPr lang="ru-RU" sz="1400" dirty="0" smtClean="0"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IMG_20220831_1112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1500174"/>
            <a:ext cx="5500694" cy="4125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2857488" y="114298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Картотеки  и схемы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IMG-20221103-WA0009.jpg"/>
          <p:cNvPicPr>
            <a:picLocks noChangeAspect="1"/>
          </p:cNvPicPr>
          <p:nvPr/>
        </p:nvPicPr>
        <p:blipFill>
          <a:blip r:embed="rId3"/>
          <a:srcRect l="3571" t="4762" r="10714"/>
          <a:stretch>
            <a:fillRect/>
          </a:stretch>
        </p:blipFill>
        <p:spPr>
          <a:xfrm>
            <a:off x="642910" y="928670"/>
            <a:ext cx="3429024" cy="285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21103-WA00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4810" y="3000372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00562" y="1857364"/>
            <a:ext cx="2635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Картотеки  и схемы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3042" y="5072074"/>
            <a:ext cx="57864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Georgia" pitchFamily="18" charset="0"/>
              </a:rPr>
              <a:t>Схемы для конструирования в свободном доступе для детей.</a:t>
            </a:r>
            <a:endParaRPr lang="ru-RU" sz="1400" dirty="0">
              <a:latin typeface="Georgia" pitchFamily="18" charset="0"/>
            </a:endParaRPr>
          </a:p>
        </p:txBody>
      </p:sp>
      <p:pic>
        <p:nvPicPr>
          <p:cNvPr id="8" name="Рисунок 7" descr="IMG-20221103-WA0014.jpg"/>
          <p:cNvPicPr>
            <a:picLocks noChangeAspect="1"/>
          </p:cNvPicPr>
          <p:nvPr/>
        </p:nvPicPr>
        <p:blipFill>
          <a:blip r:embed="rId3"/>
          <a:srcRect t="21687"/>
          <a:stretch>
            <a:fillRect/>
          </a:stretch>
        </p:blipFill>
        <p:spPr>
          <a:xfrm>
            <a:off x="2852684" y="1285860"/>
            <a:ext cx="4743494" cy="2786082"/>
          </a:xfrm>
          <a:prstGeom prst="rect">
            <a:avLst/>
          </a:prstGeom>
        </p:spPr>
      </p:pic>
      <p:pic>
        <p:nvPicPr>
          <p:cNvPr id="6" name="Рисунок 5" descr="IMG_20220831_105856 (1).jpg"/>
          <p:cNvPicPr>
            <a:picLocks noChangeAspect="1"/>
          </p:cNvPicPr>
          <p:nvPr/>
        </p:nvPicPr>
        <p:blipFill>
          <a:blip r:embed="rId4" cstate="print"/>
          <a:srcRect l="14943" t="12261"/>
          <a:stretch>
            <a:fillRect/>
          </a:stretch>
        </p:blipFill>
        <p:spPr>
          <a:xfrm>
            <a:off x="1000100" y="3071810"/>
            <a:ext cx="2331531" cy="1803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52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2976" y="1071546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7030A0"/>
                </a:solidFill>
                <a:latin typeface="Georgia" pitchFamily="18" charset="0"/>
              </a:rPr>
              <a:t>Фрутокрышки</a:t>
            </a:r>
            <a:endParaRPr lang="ru-RU" sz="1400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7" name="Рисунок 6" descr="IMG_20220831_1043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1571612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220831_104316.jpg"/>
          <p:cNvPicPr>
            <a:picLocks noChangeAspect="1"/>
          </p:cNvPicPr>
          <p:nvPr/>
        </p:nvPicPr>
        <p:blipFill>
          <a:blip r:embed="rId4" cstate="print"/>
          <a:srcRect l="13846"/>
          <a:stretch>
            <a:fillRect/>
          </a:stretch>
        </p:blipFill>
        <p:spPr>
          <a:xfrm rot="16200000">
            <a:off x="5124502" y="3090812"/>
            <a:ext cx="2017860" cy="3122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1428736"/>
            <a:ext cx="3357586" cy="2315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err="1" smtClean="0">
                <a:latin typeface="Georgia" pitchFamily="18" charset="0"/>
              </a:rPr>
              <a:t>Фрутокрышки</a:t>
            </a:r>
            <a:r>
              <a:rPr lang="ru-RU" sz="1400" dirty="0" smtClean="0">
                <a:latin typeface="Georgia" pitchFamily="18" charset="0"/>
              </a:rPr>
              <a:t> — это </a:t>
            </a:r>
            <a:r>
              <a:rPr lang="ru-RU" sz="1400" b="1" dirty="0" smtClean="0">
                <a:latin typeface="Georgia" pitchFamily="18" charset="0"/>
              </a:rPr>
              <a:t>крышки</a:t>
            </a:r>
            <a:r>
              <a:rPr lang="ru-RU" sz="1400" dirty="0" smtClean="0">
                <a:latin typeface="Georgia" pitchFamily="18" charset="0"/>
              </a:rPr>
              <a:t> от </a:t>
            </a:r>
            <a:r>
              <a:rPr lang="ru-RU" sz="1400" dirty="0" err="1" smtClean="0">
                <a:latin typeface="Georgia" pitchFamily="18" charset="0"/>
              </a:rPr>
              <a:t>паучей</a:t>
            </a:r>
            <a:r>
              <a:rPr lang="ru-RU" sz="1400" dirty="0" smtClean="0">
                <a:latin typeface="Georgia" pitchFamily="18" charset="0"/>
              </a:rPr>
              <a:t> </a:t>
            </a:r>
            <a:r>
              <a:rPr lang="ru-RU" sz="1400" dirty="0" err="1" smtClean="0">
                <a:latin typeface="Georgia" pitchFamily="18" charset="0"/>
              </a:rPr>
              <a:t>ФрутоНяня</a:t>
            </a:r>
            <a:r>
              <a:rPr lang="ru-RU" sz="1400" dirty="0" smtClean="0">
                <a:latin typeface="Georgia" pitchFamily="18" charset="0"/>
              </a:rPr>
              <a:t>, разработанные психологами и дизайнерами специально для малышей. Они легко соединяются между собой в любые фигурки и выполняют роль полезного </a:t>
            </a:r>
            <a:r>
              <a:rPr lang="ru-RU" sz="1400" b="1" dirty="0" smtClean="0">
                <a:latin typeface="Georgia" pitchFamily="18" charset="0"/>
              </a:rPr>
              <a:t>конструктора</a:t>
            </a:r>
            <a:r>
              <a:rPr lang="ru-RU" sz="1400" dirty="0" smtClean="0">
                <a:latin typeface="Georgia" pitchFamily="18" charset="0"/>
              </a:rPr>
              <a:t>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285852" y="3857628"/>
            <a:ext cx="3571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dirty="0" smtClean="0">
                <a:latin typeface="Georgia" pitchFamily="18" charset="0"/>
              </a:rPr>
              <a:t>Подободраны схемы для плоскостных построек из разноцветных крышек от детского питания, от самых простых до более сложных. Варианты были собраны на просторах интернета и обработаны на компьютере.</a:t>
            </a:r>
            <a:endParaRPr lang="ru-RU" sz="1400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107154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Альбом «Все работы хороши»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00166" y="1500174"/>
            <a:ext cx="58579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Задачи: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расширять детские представления и знания о труде людей разных профессий, показать результаты труда, их общественную значимость; способствовать ранней профориентации детей;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воспитывать желание трудиться, приносить пользу посредством художественного слова.</a:t>
            </a:r>
            <a:endParaRPr lang="ru-RU" dirty="0"/>
          </a:p>
        </p:txBody>
      </p:sp>
      <p:pic>
        <p:nvPicPr>
          <p:cNvPr id="9" name="Рисунок 8" descr="IMG-20221117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3643314"/>
            <a:ext cx="3531864" cy="264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21117-WA00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702" y="3500438"/>
            <a:ext cx="214314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1071546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Альбом «Все работы хороши»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9" name="Рисунок 8" descr="IMG-20221117-WA00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571612"/>
            <a:ext cx="2960360" cy="222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G-20221117-WA0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628" y="1428736"/>
            <a:ext cx="3246112" cy="2434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-20221117-WA002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3929066"/>
            <a:ext cx="3531864" cy="2648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613674706_17-p-fon-dlya-prezentatsii-kubiki-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1142984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Georgia" pitchFamily="18" charset="0"/>
              </a:rPr>
              <a:t>«Персональная выставка»</a:t>
            </a:r>
            <a:endParaRPr lang="ru-RU" b="1" dirty="0">
              <a:solidFill>
                <a:srgbClr val="7030A0"/>
              </a:solidFill>
              <a:latin typeface="Georgia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285852" y="1643050"/>
            <a:ext cx="3062694" cy="40719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7" name="Рисунок 6" descr="IMG-20221103-WA0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6248" y="2285992"/>
            <a:ext cx="3238491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429124" y="4643446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Выставка «Игрушки из бумаги своими руками»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521495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Егор А.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196</Words>
  <PresentationFormat>Экран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Алёнушка</dc:creator>
  <cp:lastModifiedBy>Юлия</cp:lastModifiedBy>
  <cp:revision>4</cp:revision>
  <dcterms:created xsi:type="dcterms:W3CDTF">2022-11-02T12:46:57Z</dcterms:created>
  <dcterms:modified xsi:type="dcterms:W3CDTF">2022-11-17T12:01:25Z</dcterms:modified>
</cp:coreProperties>
</file>