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8" r:id="rId2"/>
    <p:sldId id="257" r:id="rId3"/>
    <p:sldId id="259" r:id="rId4"/>
    <p:sldId id="260" r:id="rId5"/>
    <p:sldId id="262" r:id="rId6"/>
    <p:sldId id="261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4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5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5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4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260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0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34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0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80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7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5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5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5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0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9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9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50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66978" y="2330450"/>
            <a:ext cx="7403116" cy="1816098"/>
          </a:xfrm>
        </p:spPr>
        <p:txBody>
          <a:bodyPr/>
          <a:lstStyle/>
          <a:p>
            <a:r>
              <a:rPr lang="ru-RU" dirty="0" smtClean="0"/>
              <a:t>Группа «Солнышки»</a:t>
            </a:r>
            <a:br>
              <a:rPr lang="ru-RU" dirty="0" smtClean="0"/>
            </a:br>
            <a:r>
              <a:rPr lang="ru-RU" dirty="0" smtClean="0"/>
              <a:t>отчет работы за февраль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000" dirty="0"/>
              <a:t>Рязанцева А.А.</a:t>
            </a:r>
          </a:p>
        </p:txBody>
      </p:sp>
    </p:spTree>
    <p:extLst>
      <p:ext uri="{BB962C8B-B14F-4D97-AF65-F5344CB8AC3E}">
        <p14:creationId xmlns:p14="http://schemas.microsoft.com/office/powerpoint/2010/main" val="141820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Нет в мире ничего милей Улыбки наших малышей! Она нежна, чиста, красива, Причудлива, добра, игрива! В ней чувствуешь тепло и свет, И в мире больше такой нет! В улыбке каждого дитя Своя изюминка, игра. Ради улыбки надо жить. И каждый светлый миг ценить</a:t>
            </a:r>
            <a:r>
              <a:rPr lang="ru-RU" sz="900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9175" y="2463403"/>
            <a:ext cx="2737247" cy="27372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66022" y="2670489"/>
            <a:ext cx="3746897" cy="23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050" dirty="0"/>
              <a:t>День памяти А.С. Пушкина в детском саду - это время, когда имя поэта звучит высоко и торжественно. В нашей группе "Солнышки " в этот день  было проведено много мероприятий, целью которых было закрепление и расширение знаний детей о творчестве А.С. Пушкина, привитие любви к произведениям отечественной литературы, воспитание чуткости к художественному слову.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9175" y="2463403"/>
            <a:ext cx="2737247" cy="27372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14640" y="2463403"/>
            <a:ext cx="3649662" cy="27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0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Сталинградская битва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9175" y="2463403"/>
            <a:ext cx="2737247" cy="2737247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Мою презентацию просматривали дети старших групп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56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23 февраля учили стихи. Организовали выставку, фотовыставку и делали поделки 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2967" y="2463403"/>
            <a:ext cx="2412174" cy="1809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66584" y="2903911"/>
            <a:ext cx="2052935" cy="273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962" y="2406650"/>
            <a:ext cx="3499636" cy="2624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257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 нашей группе просто класс очень весело у нас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173" y="2256282"/>
            <a:ext cx="2737247" cy="27372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70419" y="2895457"/>
            <a:ext cx="2737247" cy="2737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523744"/>
            <a:ext cx="2942082" cy="2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1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" y="1165860"/>
            <a:ext cx="2496312" cy="187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58" y="1165860"/>
            <a:ext cx="2578832" cy="1934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769" y="1165860"/>
            <a:ext cx="2510246" cy="1879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734" y="3360420"/>
            <a:ext cx="1877500" cy="2503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225" y="3360419"/>
            <a:ext cx="2905088" cy="2178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8872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23</TotalTime>
  <Words>102</Words>
  <Application>Microsoft Office PowerPoint</Application>
  <PresentationFormat>Экран (4:3)</PresentationFormat>
  <Paragraphs>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Небеса</vt:lpstr>
      <vt:lpstr>Группа «Солнышки» отчет работы за февраль</vt:lpstr>
      <vt:lpstr>Нет в мире ничего милей Улыбки наших малышей! Она нежна, чиста, красива, Причудлива, добра, игрива! В ней чувствуешь тепло и свет, И в мире больше такой нет! В улыбке каждого дитя Своя изюминка, игра. Ради улыбки надо жить. И каждый светлый миг ценить.</vt:lpstr>
      <vt:lpstr>День памяти А.С. Пушкина в детском саду - это время, когда имя поэта звучит высоко и торжественно. В нашей группе "Солнышки " в этот день  было проведено много мероприятий, целью которых было закрепление и расширение знаний детей о творчестве А.С. Пушкина, привитие любви к произведениям отечественной литературы, воспитание чуткости к художественному слову.</vt:lpstr>
      <vt:lpstr>Сталинградская битва</vt:lpstr>
      <vt:lpstr>23 февраля учили стихи. Организовали выставку, фотовыставку и делали поделки  </vt:lpstr>
      <vt:lpstr>В нашей группе просто класс очень весело у нас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«Солнышки» отчет работы за февраль</dc:title>
  <dc:creator>пк</dc:creator>
  <cp:lastModifiedBy>пк</cp:lastModifiedBy>
  <cp:revision>4</cp:revision>
  <dcterms:created xsi:type="dcterms:W3CDTF">2022-02-23T04:21:44Z</dcterms:created>
  <dcterms:modified xsi:type="dcterms:W3CDTF">2022-02-23T04:50:46Z</dcterms:modified>
</cp:coreProperties>
</file>